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7"/>
  </p:notesMasterIdLst>
  <p:sldIdLst>
    <p:sldId id="282" r:id="rId2"/>
    <p:sldId id="256" r:id="rId3"/>
    <p:sldId id="275" r:id="rId4"/>
    <p:sldId id="284" r:id="rId5"/>
    <p:sldId id="28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00CCFF"/>
    <a:srgbClr val="008080"/>
    <a:srgbClr val="0099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612" autoAdjust="0"/>
  </p:normalViewPr>
  <p:slideViewPr>
    <p:cSldViewPr>
      <p:cViewPr varScale="1">
        <p:scale>
          <a:sx n="81" d="100"/>
          <a:sy n="81" d="100"/>
        </p:scale>
        <p:origin x="-10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4F907-A90C-46BC-BE9D-86F45CFABE0C}" type="datetimeFigureOut">
              <a:rPr lang="en-US" smtClean="0"/>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FB780-5B4B-4D7A-98F4-A9593F089CAD}" type="slidenum">
              <a:rPr lang="en-US" smtClean="0"/>
              <a:pPr/>
              <a:t>‹#›</a:t>
            </a:fld>
            <a:endParaRPr lang="en-US"/>
          </a:p>
        </p:txBody>
      </p:sp>
    </p:spTree>
    <p:extLst>
      <p:ext uri="{BB962C8B-B14F-4D97-AF65-F5344CB8AC3E}">
        <p14:creationId xmlns:p14="http://schemas.microsoft.com/office/powerpoint/2010/main" val="313291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FB780-5B4B-4D7A-98F4-A9593F089CA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FB780-5B4B-4D7A-98F4-A9593F089C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3FB780-5B4B-4D7A-98F4-A9593F089CA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B4DB12-EC24-4387-A82D-69B1D8A36235}" type="datetime1">
              <a:rPr lang="en-US" smtClean="0"/>
              <a:pPr/>
              <a:t>11/3/2014</a:t>
            </a:fld>
            <a:endParaRPr lang="en-US"/>
          </a:p>
        </p:txBody>
      </p:sp>
      <p:sp>
        <p:nvSpPr>
          <p:cNvPr id="5" name="Footer Placeholder 4"/>
          <p:cNvSpPr>
            <a:spLocks noGrp="1"/>
          </p:cNvSpPr>
          <p:nvPr>
            <p:ph type="ftr" sz="quarter" idx="11"/>
          </p:nvPr>
        </p:nvSpPr>
        <p:spPr/>
        <p:txBody>
          <a:bodyPr/>
          <a:lstStyle/>
          <a:p>
            <a:r>
              <a:rPr lang="en-US" smtClean="0"/>
              <a:t>© Pence Enterprises, Inc 2012</a:t>
            </a:r>
            <a:endParaRPr lang="en-US"/>
          </a:p>
        </p:txBody>
      </p:sp>
      <p:sp>
        <p:nvSpPr>
          <p:cNvPr id="6" name="Slide Number Placeholder 5"/>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29640509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AD10-5357-47C2-9D59-1C063CC48653}" type="datetime1">
              <a:rPr lang="en-US" smtClean="0"/>
              <a:pPr/>
              <a:t>11/3/2014</a:t>
            </a:fld>
            <a:endParaRPr lang="en-US"/>
          </a:p>
        </p:txBody>
      </p:sp>
      <p:sp>
        <p:nvSpPr>
          <p:cNvPr id="5" name="Footer Placeholder 4"/>
          <p:cNvSpPr>
            <a:spLocks noGrp="1"/>
          </p:cNvSpPr>
          <p:nvPr>
            <p:ph type="ftr" sz="quarter" idx="11"/>
          </p:nvPr>
        </p:nvSpPr>
        <p:spPr/>
        <p:txBody>
          <a:bodyPr/>
          <a:lstStyle/>
          <a:p>
            <a:r>
              <a:rPr lang="en-US" smtClean="0"/>
              <a:t>© Pence Enterprises, Inc 2012</a:t>
            </a:r>
            <a:endParaRPr lang="en-US"/>
          </a:p>
        </p:txBody>
      </p:sp>
      <p:sp>
        <p:nvSpPr>
          <p:cNvPr id="6" name="Slide Number Placeholder 5"/>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19210139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F7DE0-05FD-4443-8531-F05185FC82CA}" type="datetime1">
              <a:rPr lang="en-US" smtClean="0"/>
              <a:pPr/>
              <a:t>11/3/2014</a:t>
            </a:fld>
            <a:endParaRPr lang="en-US"/>
          </a:p>
        </p:txBody>
      </p:sp>
      <p:sp>
        <p:nvSpPr>
          <p:cNvPr id="5" name="Footer Placeholder 4"/>
          <p:cNvSpPr>
            <a:spLocks noGrp="1"/>
          </p:cNvSpPr>
          <p:nvPr>
            <p:ph type="ftr" sz="quarter" idx="11"/>
          </p:nvPr>
        </p:nvSpPr>
        <p:spPr/>
        <p:txBody>
          <a:bodyPr/>
          <a:lstStyle/>
          <a:p>
            <a:r>
              <a:rPr lang="en-US" smtClean="0"/>
              <a:t>© Pence Enterprises, Inc 2012</a:t>
            </a:r>
            <a:endParaRPr lang="en-US"/>
          </a:p>
        </p:txBody>
      </p:sp>
      <p:sp>
        <p:nvSpPr>
          <p:cNvPr id="6" name="Slide Number Placeholder 5"/>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389641543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A8A4B-71BA-49F6-9858-CCB7E71FB7CF}" type="datetime1">
              <a:rPr lang="en-US" smtClean="0"/>
              <a:pPr/>
              <a:t>11/3/2014</a:t>
            </a:fld>
            <a:endParaRPr lang="en-US"/>
          </a:p>
        </p:txBody>
      </p:sp>
      <p:sp>
        <p:nvSpPr>
          <p:cNvPr id="5" name="Footer Placeholder 4"/>
          <p:cNvSpPr>
            <a:spLocks noGrp="1"/>
          </p:cNvSpPr>
          <p:nvPr>
            <p:ph type="ftr" sz="quarter" idx="11"/>
          </p:nvPr>
        </p:nvSpPr>
        <p:spPr/>
        <p:txBody>
          <a:bodyPr/>
          <a:lstStyle/>
          <a:p>
            <a:r>
              <a:rPr lang="en-US" smtClean="0"/>
              <a:t>© Pence Enterprises, Inc 2012</a:t>
            </a:r>
            <a:endParaRPr lang="en-US"/>
          </a:p>
        </p:txBody>
      </p:sp>
      <p:sp>
        <p:nvSpPr>
          <p:cNvPr id="6" name="Slide Number Placeholder 5"/>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205747030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6AB93-231E-4474-AA31-5ECEEF2314F7}" type="datetime1">
              <a:rPr lang="en-US" smtClean="0"/>
              <a:pPr/>
              <a:t>11/3/2014</a:t>
            </a:fld>
            <a:endParaRPr lang="en-US"/>
          </a:p>
        </p:txBody>
      </p:sp>
      <p:sp>
        <p:nvSpPr>
          <p:cNvPr id="5" name="Footer Placeholder 4"/>
          <p:cNvSpPr>
            <a:spLocks noGrp="1"/>
          </p:cNvSpPr>
          <p:nvPr>
            <p:ph type="ftr" sz="quarter" idx="11"/>
          </p:nvPr>
        </p:nvSpPr>
        <p:spPr/>
        <p:txBody>
          <a:bodyPr/>
          <a:lstStyle/>
          <a:p>
            <a:r>
              <a:rPr lang="en-US" smtClean="0"/>
              <a:t>© Pence Enterprises, Inc 2012</a:t>
            </a:r>
            <a:endParaRPr lang="en-US"/>
          </a:p>
        </p:txBody>
      </p:sp>
      <p:sp>
        <p:nvSpPr>
          <p:cNvPr id="6" name="Slide Number Placeholder 5"/>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35095919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61871A-BD21-44A7-8FB5-7A7C45EE7037}" type="datetime1">
              <a:rPr lang="en-US" smtClean="0"/>
              <a:pPr/>
              <a:t>11/3/2014</a:t>
            </a:fld>
            <a:endParaRPr lang="en-US"/>
          </a:p>
        </p:txBody>
      </p:sp>
      <p:sp>
        <p:nvSpPr>
          <p:cNvPr id="6" name="Footer Placeholder 5"/>
          <p:cNvSpPr>
            <a:spLocks noGrp="1"/>
          </p:cNvSpPr>
          <p:nvPr>
            <p:ph type="ftr" sz="quarter" idx="11"/>
          </p:nvPr>
        </p:nvSpPr>
        <p:spPr/>
        <p:txBody>
          <a:bodyPr/>
          <a:lstStyle/>
          <a:p>
            <a:r>
              <a:rPr lang="en-US" smtClean="0"/>
              <a:t>© Pence Enterprises, Inc 2012</a:t>
            </a:r>
            <a:endParaRPr lang="en-US"/>
          </a:p>
        </p:txBody>
      </p:sp>
      <p:sp>
        <p:nvSpPr>
          <p:cNvPr id="7" name="Slide Number Placeholder 6"/>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267170843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BC5C02-AED8-41F3-90A6-26B7EDB36FA7}" type="datetime1">
              <a:rPr lang="en-US" smtClean="0"/>
              <a:pPr/>
              <a:t>11/3/2014</a:t>
            </a:fld>
            <a:endParaRPr lang="en-US"/>
          </a:p>
        </p:txBody>
      </p:sp>
      <p:sp>
        <p:nvSpPr>
          <p:cNvPr id="8" name="Footer Placeholder 7"/>
          <p:cNvSpPr>
            <a:spLocks noGrp="1"/>
          </p:cNvSpPr>
          <p:nvPr>
            <p:ph type="ftr" sz="quarter" idx="11"/>
          </p:nvPr>
        </p:nvSpPr>
        <p:spPr/>
        <p:txBody>
          <a:bodyPr/>
          <a:lstStyle/>
          <a:p>
            <a:r>
              <a:rPr lang="en-US" smtClean="0"/>
              <a:t>© Pence Enterprises, Inc 2012</a:t>
            </a:r>
            <a:endParaRPr lang="en-US"/>
          </a:p>
        </p:txBody>
      </p:sp>
      <p:sp>
        <p:nvSpPr>
          <p:cNvPr id="9" name="Slide Number Placeholder 8"/>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5199268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AE09F-77CB-47A8-B9A3-6EB3F12AC0F0}" type="datetime1">
              <a:rPr lang="en-US" smtClean="0"/>
              <a:pPr/>
              <a:t>11/3/2014</a:t>
            </a:fld>
            <a:endParaRPr lang="en-US"/>
          </a:p>
        </p:txBody>
      </p:sp>
      <p:sp>
        <p:nvSpPr>
          <p:cNvPr id="4" name="Footer Placeholder 3"/>
          <p:cNvSpPr>
            <a:spLocks noGrp="1"/>
          </p:cNvSpPr>
          <p:nvPr>
            <p:ph type="ftr" sz="quarter" idx="11"/>
          </p:nvPr>
        </p:nvSpPr>
        <p:spPr/>
        <p:txBody>
          <a:bodyPr/>
          <a:lstStyle/>
          <a:p>
            <a:r>
              <a:rPr lang="en-US" smtClean="0"/>
              <a:t>© Pence Enterprises, Inc 2012</a:t>
            </a:r>
            <a:endParaRPr lang="en-US"/>
          </a:p>
        </p:txBody>
      </p:sp>
      <p:sp>
        <p:nvSpPr>
          <p:cNvPr id="5" name="Slide Number Placeholder 4"/>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175918199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BC32A-D97B-4782-BBE6-AFC365C2B3D0}" type="datetime1">
              <a:rPr lang="en-US" smtClean="0"/>
              <a:pPr/>
              <a:t>11/3/2014</a:t>
            </a:fld>
            <a:endParaRPr lang="en-US"/>
          </a:p>
        </p:txBody>
      </p:sp>
      <p:sp>
        <p:nvSpPr>
          <p:cNvPr id="3" name="Footer Placeholder 2"/>
          <p:cNvSpPr>
            <a:spLocks noGrp="1"/>
          </p:cNvSpPr>
          <p:nvPr>
            <p:ph type="ftr" sz="quarter" idx="11"/>
          </p:nvPr>
        </p:nvSpPr>
        <p:spPr/>
        <p:txBody>
          <a:bodyPr/>
          <a:lstStyle/>
          <a:p>
            <a:r>
              <a:rPr lang="en-US" smtClean="0"/>
              <a:t>© Pence Enterprises, Inc 2012</a:t>
            </a:r>
            <a:endParaRPr lang="en-US"/>
          </a:p>
        </p:txBody>
      </p:sp>
      <p:sp>
        <p:nvSpPr>
          <p:cNvPr id="4" name="Slide Number Placeholder 3"/>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136187032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E210E-416A-4D1B-A040-6B35D2426478}" type="datetime1">
              <a:rPr lang="en-US" smtClean="0"/>
              <a:pPr/>
              <a:t>11/3/2014</a:t>
            </a:fld>
            <a:endParaRPr lang="en-US"/>
          </a:p>
        </p:txBody>
      </p:sp>
      <p:sp>
        <p:nvSpPr>
          <p:cNvPr id="6" name="Footer Placeholder 5"/>
          <p:cNvSpPr>
            <a:spLocks noGrp="1"/>
          </p:cNvSpPr>
          <p:nvPr>
            <p:ph type="ftr" sz="quarter" idx="11"/>
          </p:nvPr>
        </p:nvSpPr>
        <p:spPr/>
        <p:txBody>
          <a:bodyPr/>
          <a:lstStyle/>
          <a:p>
            <a:r>
              <a:rPr lang="en-US" smtClean="0"/>
              <a:t>© Pence Enterprises, Inc 2012</a:t>
            </a:r>
            <a:endParaRPr lang="en-US"/>
          </a:p>
        </p:txBody>
      </p:sp>
      <p:sp>
        <p:nvSpPr>
          <p:cNvPr id="7" name="Slide Number Placeholder 6"/>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2965939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05F50-DE9A-4786-90D6-53B66880CAA0}" type="datetime1">
              <a:rPr lang="en-US" smtClean="0"/>
              <a:pPr/>
              <a:t>11/3/2014</a:t>
            </a:fld>
            <a:endParaRPr lang="en-US"/>
          </a:p>
        </p:txBody>
      </p:sp>
      <p:sp>
        <p:nvSpPr>
          <p:cNvPr id="6" name="Footer Placeholder 5"/>
          <p:cNvSpPr>
            <a:spLocks noGrp="1"/>
          </p:cNvSpPr>
          <p:nvPr>
            <p:ph type="ftr" sz="quarter" idx="11"/>
          </p:nvPr>
        </p:nvSpPr>
        <p:spPr/>
        <p:txBody>
          <a:bodyPr/>
          <a:lstStyle/>
          <a:p>
            <a:r>
              <a:rPr lang="en-US" smtClean="0"/>
              <a:t>© Pence Enterprises, Inc 2012</a:t>
            </a:r>
            <a:endParaRPr lang="en-US"/>
          </a:p>
        </p:txBody>
      </p:sp>
      <p:sp>
        <p:nvSpPr>
          <p:cNvPr id="7" name="Slide Number Placeholder 6"/>
          <p:cNvSpPr>
            <a:spLocks noGrp="1"/>
          </p:cNvSpPr>
          <p:nvPr>
            <p:ph type="sldNum" sz="quarter" idx="12"/>
          </p:nvPr>
        </p:nvSpPr>
        <p:spPr/>
        <p:txBody>
          <a:bodyPr/>
          <a:lstStyle/>
          <a:p>
            <a:fld id="{ACC9163F-9ED4-41F2-A040-BD040295079C}" type="slidenum">
              <a:rPr lang="en-US" smtClean="0"/>
              <a:pPr/>
              <a:t>‹#›</a:t>
            </a:fld>
            <a:endParaRPr lang="en-US"/>
          </a:p>
        </p:txBody>
      </p:sp>
    </p:spTree>
    <p:extLst>
      <p:ext uri="{BB962C8B-B14F-4D97-AF65-F5344CB8AC3E}">
        <p14:creationId xmlns:p14="http://schemas.microsoft.com/office/powerpoint/2010/main" val="40088608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98E55-28B0-49A7-B177-6EB87D325125}" type="datetime1">
              <a:rPr lang="en-US" smtClean="0"/>
              <a:pPr/>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Pence Enterprises, Inc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9163F-9ED4-41F2-A040-BD040295079C}" type="slidenum">
              <a:rPr lang="en-US" smtClean="0"/>
              <a:pPr/>
              <a:t>‹#›</a:t>
            </a:fld>
            <a:endParaRPr lang="en-US"/>
          </a:p>
        </p:txBody>
      </p:sp>
    </p:spTree>
    <p:extLst>
      <p:ext uri="{BB962C8B-B14F-4D97-AF65-F5344CB8AC3E}">
        <p14:creationId xmlns:p14="http://schemas.microsoft.com/office/powerpoint/2010/main" val="35311069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sh dir="u"/>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wav"/><Relationship Id="rId7" Type="http://schemas.openxmlformats.org/officeDocument/2006/relationships/image" Target="../media/image2.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2.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4.wav"/><Relationship Id="rId7" Type="http://schemas.openxmlformats.org/officeDocument/2006/relationships/image" Target="../media/image6.png"/><Relationship Id="rId2" Type="http://schemas.openxmlformats.org/officeDocument/2006/relationships/video" Target="../media/media3.wmv"/><Relationship Id="rId1" Type="http://schemas.microsoft.com/office/2007/relationships/media" Target="../media/media3.wmv"/><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pt intr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20700" y="1066800"/>
            <a:ext cx="8102600" cy="4724400"/>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455668141"/>
      </p:ext>
    </p:extLst>
  </p:cSld>
  <p:clrMapOvr>
    <a:masterClrMapping/>
  </p:clrMapOvr>
  <p:transition spd="slow" advTm="1861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audio isNarration="1">
              <p:cMediaNode vol="80000" showWhenStopped="0">
                <p:cTn id="8"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266" objId="6"/>
        <p14:stopEvt time="17806"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409700" y="2743200"/>
            <a:ext cx="6286500" cy="838200"/>
          </a:xfrm>
        </p:spPr>
        <p:txBody>
          <a:bodyPr>
            <a:normAutofit/>
          </a:bodyPr>
          <a:lstStyle/>
          <a:p>
            <a:r>
              <a:rPr lang="en-US" sz="4000" dirty="0" smtClean="0">
                <a:solidFill>
                  <a:schemeClr val="tx1">
                    <a:lumMod val="65000"/>
                    <a:lumOff val="35000"/>
                  </a:schemeClr>
                </a:solidFill>
                <a:latin typeface="Century Gothic" panose="020B0502020202020204" pitchFamily="34" charset="0"/>
              </a:rPr>
              <a:t>Safety in Soapmaking</a:t>
            </a:r>
            <a:endParaRPr lang="en-US" sz="4000" dirty="0">
              <a:solidFill>
                <a:schemeClr val="tx1">
                  <a:lumMod val="65000"/>
                  <a:lumOff val="35000"/>
                </a:schemeClr>
              </a:solidFill>
              <a:latin typeface="Century Gothic" panose="020B0502020202020204" pitchFamily="34" charset="0"/>
            </a:endParaRPr>
          </a:p>
        </p:txBody>
      </p:sp>
    </p:spTree>
  </p:cSld>
  <p:clrMapOvr>
    <a:masterClrMapping/>
  </p:clrMapOvr>
  <p:transition spd="slow" advTm="2857">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73484" y="1459557"/>
            <a:ext cx="4419600" cy="3477875"/>
          </a:xfrm>
          <a:prstGeom prst="rect">
            <a:avLst/>
          </a:prstGeom>
          <a:noFill/>
        </p:spPr>
        <p:txBody>
          <a:bodyPr wrap="square" rtlCol="0">
            <a:spAutoFit/>
          </a:bodyPr>
          <a:lstStyle/>
          <a:p>
            <a:pPr lvl="0" indent="0">
              <a:buNone/>
            </a:pPr>
            <a:r>
              <a:rPr lang="en-US" sz="2200" b="1" i="1" dirty="0">
                <a:solidFill>
                  <a:schemeClr val="tx1">
                    <a:lumMod val="65000"/>
                    <a:lumOff val="35000"/>
                  </a:schemeClr>
                </a:solidFill>
                <a:latin typeface="Century Gothic" panose="020B0502020202020204" pitchFamily="34" charset="0"/>
              </a:rPr>
              <a:t>Always add lye to water.  </a:t>
            </a:r>
            <a:endParaRPr lang="en-US" sz="2200" b="1" i="1" dirty="0" smtClean="0">
              <a:solidFill>
                <a:schemeClr val="tx1">
                  <a:lumMod val="65000"/>
                  <a:lumOff val="35000"/>
                </a:schemeClr>
              </a:solidFill>
              <a:latin typeface="Century Gothic" panose="020B0502020202020204" pitchFamily="34" charset="0"/>
            </a:endParaRPr>
          </a:p>
          <a:p>
            <a:pPr lvl="0" indent="0">
              <a:buNone/>
            </a:pPr>
            <a:endParaRPr lang="en-US" sz="2200" b="1" i="1" dirty="0">
              <a:solidFill>
                <a:schemeClr val="tx1">
                  <a:lumMod val="65000"/>
                  <a:lumOff val="35000"/>
                </a:schemeClr>
              </a:solidFill>
              <a:latin typeface="Century Gothic" panose="020B0502020202020204" pitchFamily="34" charset="0"/>
            </a:endParaRPr>
          </a:p>
          <a:p>
            <a:pPr lvl="0" indent="0">
              <a:buNone/>
            </a:pPr>
            <a:r>
              <a:rPr lang="en-US" sz="2200" dirty="0" smtClean="0">
                <a:solidFill>
                  <a:schemeClr val="tx1">
                    <a:lumMod val="65000"/>
                    <a:lumOff val="35000"/>
                  </a:schemeClr>
                </a:solidFill>
                <a:latin typeface="Century Gothic" panose="020B0502020202020204" pitchFamily="34" charset="0"/>
              </a:rPr>
              <a:t>Put </a:t>
            </a:r>
            <a:r>
              <a:rPr lang="en-US" sz="2200" dirty="0">
                <a:solidFill>
                  <a:schemeClr val="tx1">
                    <a:lumMod val="65000"/>
                    <a:lumOff val="35000"/>
                  </a:schemeClr>
                </a:solidFill>
                <a:latin typeface="Century Gothic" panose="020B0502020202020204" pitchFamily="34" charset="0"/>
              </a:rPr>
              <a:t>your lye into the water, not the other way round, to prevent dangerous splashes or severe volcanic reactions.  When mixing with oils, add the lye water to the oils.  Lye is always the ingredient that does the pouring.</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89631"/>
            <a:ext cx="3400447" cy="301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35718" y="216817"/>
            <a:ext cx="8327282" cy="400110"/>
          </a:xfrm>
          <a:prstGeom prst="rect">
            <a:avLst/>
          </a:prstGeom>
          <a:noFill/>
        </p:spPr>
        <p:txBody>
          <a:bodyPr wrap="square" rtlCol="0">
            <a:spAutoFit/>
          </a:bodyPr>
          <a:lstStyle/>
          <a:p>
            <a:pPr algn="r"/>
            <a:r>
              <a:rPr lang="en-US" sz="2000" dirty="0" smtClean="0">
                <a:solidFill>
                  <a:schemeClr val="tx1">
                    <a:lumMod val="65000"/>
                    <a:lumOff val="35000"/>
                  </a:schemeClr>
                </a:solidFill>
                <a:latin typeface="Century Gothic" panose="020B0502020202020204" pitchFamily="34" charset="0"/>
              </a:rPr>
              <a:t>Safety in Soapmaking</a:t>
            </a:r>
            <a:endParaRPr lang="en-US" sz="2000" dirty="0">
              <a:solidFill>
                <a:schemeClr val="tx1">
                  <a:lumMod val="65000"/>
                  <a:lumOff val="35000"/>
                </a:schemeClr>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4214437011"/>
      </p:ext>
    </p:extLst>
  </p:cSld>
  <p:clrMapOvr>
    <a:masterClrMapping/>
  </p:clrMapOvr>
  <p:transition spd="slow" advTm="25876">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33400" y="1459557"/>
            <a:ext cx="4419600" cy="3477875"/>
          </a:xfrm>
          <a:prstGeom prst="rect">
            <a:avLst/>
          </a:prstGeom>
          <a:noFill/>
        </p:spPr>
        <p:txBody>
          <a:bodyPr wrap="square" rtlCol="0">
            <a:spAutoFit/>
          </a:bodyPr>
          <a:lstStyle/>
          <a:p>
            <a:pPr lvl="0" indent="0">
              <a:buNone/>
            </a:pPr>
            <a:r>
              <a:rPr lang="en-US" sz="2200" b="1" i="1" dirty="0">
                <a:solidFill>
                  <a:schemeClr val="tx1">
                    <a:lumMod val="65000"/>
                    <a:lumOff val="35000"/>
                  </a:schemeClr>
                </a:solidFill>
                <a:latin typeface="Century Gothic" panose="020B0502020202020204" pitchFamily="34" charset="0"/>
              </a:rPr>
              <a:t>Always add lye to water.  </a:t>
            </a:r>
            <a:endParaRPr lang="en-US" sz="2200" b="1" i="1" dirty="0" smtClean="0">
              <a:solidFill>
                <a:schemeClr val="tx1">
                  <a:lumMod val="65000"/>
                  <a:lumOff val="35000"/>
                </a:schemeClr>
              </a:solidFill>
              <a:latin typeface="Century Gothic" panose="020B0502020202020204" pitchFamily="34" charset="0"/>
            </a:endParaRPr>
          </a:p>
          <a:p>
            <a:pPr lvl="0" indent="0">
              <a:buNone/>
            </a:pPr>
            <a:endParaRPr lang="en-US" sz="2200" b="1" i="1" dirty="0">
              <a:solidFill>
                <a:schemeClr val="tx1">
                  <a:lumMod val="65000"/>
                  <a:lumOff val="35000"/>
                </a:schemeClr>
              </a:solidFill>
              <a:latin typeface="Century Gothic" panose="020B0502020202020204" pitchFamily="34" charset="0"/>
            </a:endParaRPr>
          </a:p>
          <a:p>
            <a:pPr lvl="0" indent="0">
              <a:buNone/>
            </a:pPr>
            <a:r>
              <a:rPr lang="en-US" sz="2200" dirty="0" smtClean="0">
                <a:solidFill>
                  <a:schemeClr val="tx1">
                    <a:lumMod val="65000"/>
                    <a:lumOff val="35000"/>
                  </a:schemeClr>
                </a:solidFill>
                <a:latin typeface="Century Gothic" panose="020B0502020202020204" pitchFamily="34" charset="0"/>
              </a:rPr>
              <a:t>Put </a:t>
            </a:r>
            <a:r>
              <a:rPr lang="en-US" sz="2200" dirty="0">
                <a:solidFill>
                  <a:schemeClr val="tx1">
                    <a:lumMod val="65000"/>
                    <a:lumOff val="35000"/>
                  </a:schemeClr>
                </a:solidFill>
                <a:latin typeface="Century Gothic" panose="020B0502020202020204" pitchFamily="34" charset="0"/>
              </a:rPr>
              <a:t>your lye into the water, not the other way round, to prevent dangerous splashes or severe volcanic reactions.  When mixing with oils, add the lye water to the oils.  Lye is always the ingredient that does the pouring.</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720268"/>
            <a:ext cx="3400447" cy="301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35718" y="216817"/>
            <a:ext cx="8327282" cy="400110"/>
          </a:xfrm>
          <a:prstGeom prst="rect">
            <a:avLst/>
          </a:prstGeom>
          <a:noFill/>
        </p:spPr>
        <p:txBody>
          <a:bodyPr wrap="square" rtlCol="0">
            <a:spAutoFit/>
          </a:bodyPr>
          <a:lstStyle/>
          <a:p>
            <a:pPr algn="r"/>
            <a:r>
              <a:rPr lang="en-US" sz="2000" dirty="0" smtClean="0">
                <a:solidFill>
                  <a:schemeClr val="tx1">
                    <a:lumMod val="65000"/>
                    <a:lumOff val="35000"/>
                  </a:schemeClr>
                </a:solidFill>
                <a:latin typeface="Century Gothic" panose="020B0502020202020204" pitchFamily="34" charset="0"/>
              </a:rPr>
              <a:t>Safety in Soapmaking</a:t>
            </a:r>
            <a:endParaRPr lang="en-US" sz="2000" dirty="0">
              <a:solidFill>
                <a:schemeClr val="tx1">
                  <a:lumMod val="65000"/>
                  <a:lumOff val="35000"/>
                </a:schemeClr>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774266835"/>
      </p:ext>
    </p:extLst>
  </p:cSld>
  <p:clrMapOvr>
    <a:masterClrMapping/>
  </p:clrMapOvr>
  <p:transition spd="slow" advTm="25876">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pt clos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33400" y="1066800"/>
            <a:ext cx="8077200" cy="4791075"/>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43165336"/>
      </p:ext>
    </p:extLst>
  </p:cSld>
  <p:clrMapOvr>
    <a:masterClrMapping/>
  </p:clrMapOvr>
  <p:transition spd="slow" advTm="1653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mediacall" presetSubtype="0" fill="hold" nodeType="afterEffect">
                                  <p:stCondLst>
                                    <p:cond delay="0"/>
                                  </p:stCondLst>
                                  <p:childTnLst>
                                    <p:cmd type="call" cmd="togglePause">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9"/>
                </p:tgtEl>
              </p:cMediaNode>
            </p:video>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9"/>
        <p14:stopEvt time="16338" objId="9"/>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4645</TotalTime>
  <Words>114</Words>
  <Application>Microsoft Office PowerPoint</Application>
  <PresentationFormat>On-screen Show (4:3)</PresentationFormat>
  <Paragraphs>12</Paragraphs>
  <Slides>5</Slides>
  <Notes>3</Notes>
  <HiddenSlides>0</HiddenSlides>
  <MMClips>4</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Safety in Soapmaking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title>
  <dc:creator>Erica</dc:creator>
  <cp:lastModifiedBy>Erica</cp:lastModifiedBy>
  <cp:revision>53</cp:revision>
  <dcterms:created xsi:type="dcterms:W3CDTF">2013-11-01T16:50:22Z</dcterms:created>
  <dcterms:modified xsi:type="dcterms:W3CDTF">2014-11-03T19:09:39Z</dcterms:modified>
</cp:coreProperties>
</file>